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72" r:id="rId2"/>
    <p:sldId id="302" r:id="rId3"/>
    <p:sldId id="297" r:id="rId4"/>
    <p:sldId id="263" r:id="rId5"/>
    <p:sldId id="284" r:id="rId6"/>
    <p:sldId id="286" r:id="rId7"/>
    <p:sldId id="287" r:id="rId8"/>
    <p:sldId id="285" r:id="rId9"/>
    <p:sldId id="300" r:id="rId10"/>
    <p:sldId id="283" r:id="rId11"/>
    <p:sldId id="282" r:id="rId12"/>
    <p:sldId id="280" r:id="rId13"/>
    <p:sldId id="281" r:id="rId14"/>
    <p:sldId id="288" r:id="rId15"/>
    <p:sldId id="290" r:id="rId16"/>
    <p:sldId id="289" r:id="rId17"/>
    <p:sldId id="293" r:id="rId18"/>
    <p:sldId id="298" r:id="rId19"/>
    <p:sldId id="292" r:id="rId20"/>
    <p:sldId id="296" r:id="rId21"/>
    <p:sldId id="299" r:id="rId22"/>
    <p:sldId id="291" r:id="rId23"/>
    <p:sldId id="267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38" autoAdjust="0"/>
  </p:normalViewPr>
  <p:slideViewPr>
    <p:cSldViewPr>
      <p:cViewPr varScale="1">
        <p:scale>
          <a:sx n="90" d="100"/>
          <a:sy n="90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Исследовательский ученический проект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7772400" cy="1500187"/>
          </a:xfrm>
        </p:spPr>
        <p:txBody>
          <a:bodyPr/>
          <a:lstStyle/>
          <a:p>
            <a:r>
              <a:rPr lang="ru-RU" dirty="0" smtClean="0"/>
              <a:t>Памятка для учащихся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Проблема 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Проблема исследования – задача, требующая своего решения в ходе исследования.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56" y="4005064"/>
            <a:ext cx="284368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3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Проектирование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Проектирование – составление программы действий для получения новых знаний по проектной проблеме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721485"/>
            <a:ext cx="2844000" cy="21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9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Проектный продукт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Проектный продукт – создается автором и становится средством решения проектной проблемы (это новые знания по результатам исследования, позволяющие доказать или опровергнуть выдвинутую в проекте гипотезу)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20" y="4014000"/>
            <a:ext cx="2844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err="1" smtClean="0"/>
              <a:t>Самопрезентация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Самопрезентация</a:t>
            </a:r>
            <a:r>
              <a:rPr lang="ru-RU" sz="2800" dirty="0" smtClean="0"/>
              <a:t> – демонстрация приобретенных автором знаний, проектных действий, сформулированных выводов.</a:t>
            </a:r>
            <a:endParaRPr lang="ru-RU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12" y="4955019"/>
            <a:ext cx="2844000" cy="193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5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Цель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Цель – это предполагаемый результат, который имеет неповторимое собственное решение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844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8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Структура исследовательского проекта включает шесть этапов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1 этап</a:t>
            </a:r>
          </a:p>
          <a:p>
            <a:pPr marL="0" indent="0">
              <a:buNone/>
            </a:pPr>
            <a:r>
              <a:rPr lang="ru-RU" sz="2400" dirty="0"/>
              <a:t>обосновывается актуальность выбранной темы, определяются объект, предмет исследования и основные проблемы, формулируется </a:t>
            </a:r>
            <a:r>
              <a:rPr lang="ru-RU" sz="2400" dirty="0" smtClean="0"/>
              <a:t>цель, задачи проекта,  выдвигается  гипотеза проекта (вопрос, на который ищешь ответ</a:t>
            </a:r>
            <a:r>
              <a:rPr lang="ru-RU" sz="2400" dirty="0"/>
              <a:t>)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</a:t>
            </a:r>
            <a:r>
              <a:rPr lang="ru-RU" sz="2400" i="1" dirty="0" smtClean="0"/>
              <a:t>, Все компьютерные игры отрицательно влияют на мозг, психику и здоровье школьников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255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Выбирая тему проекта,  ответь на вопросы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 smtClean="0"/>
              <a:t>Какая область знаний для тебя является наиболее привлекательной?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2400" dirty="0" smtClean="0"/>
              <a:t>О чем знаешь многого и хочешь узнать еще больше?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2400" dirty="0" smtClean="0"/>
              <a:t>Как сможешь продемонстрировать свою идею другим?</a:t>
            </a:r>
          </a:p>
          <a:p>
            <a:endParaRPr lang="ru-RU" sz="1600" dirty="0" smtClean="0"/>
          </a:p>
          <a:p>
            <a:r>
              <a:rPr lang="ru-RU" sz="2400" dirty="0" smtClean="0"/>
              <a:t>Сможешь ли ты реализовать проект самостоятельно?</a:t>
            </a:r>
          </a:p>
          <a:p>
            <a:endParaRPr lang="ru-RU" sz="1600" dirty="0" smtClean="0"/>
          </a:p>
          <a:p>
            <a:r>
              <a:rPr lang="ru-RU" sz="2400" dirty="0" smtClean="0"/>
              <a:t>Будет ли твой проект актуальным, неповторимым и уникальным?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028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/>
              <a:t>Структура исследовательского проекта включает шесть этапов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2 этап.</a:t>
            </a:r>
          </a:p>
          <a:p>
            <a:pPr marL="0" indent="0">
              <a:buNone/>
            </a:pPr>
            <a:r>
              <a:rPr lang="ru-RU" sz="2400" dirty="0" smtClean="0"/>
              <a:t>Проектирование (составление плана исследования).</a:t>
            </a:r>
          </a:p>
          <a:p>
            <a:pPr marL="0" indent="0">
              <a:buNone/>
            </a:pPr>
            <a:r>
              <a:rPr lang="ru-RU" sz="2400" dirty="0" smtClean="0"/>
              <a:t>Например, 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Анализ  литературных </a:t>
            </a:r>
            <a:r>
              <a:rPr lang="ru-RU" sz="2400" dirty="0"/>
              <a:t>и интернет </a:t>
            </a:r>
            <a:r>
              <a:rPr lang="ru-RU" sz="2400" dirty="0" smtClean="0"/>
              <a:t>– ресурсов на тему: классификация компьютерных игр и их влияние на физическое и психическое здоровье школьника, его  интеллектуальное развитие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2) </a:t>
            </a:r>
            <a:r>
              <a:rPr lang="ru-RU" sz="2400" dirty="0" smtClean="0"/>
              <a:t>Социальный опрос среди одноклассников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3) Статистическая обработка данных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3084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О чем необходимо подумать  при планировании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 smtClean="0"/>
              <a:t>Время, которое потребуется для его качественного выполнения.</a:t>
            </a:r>
          </a:p>
          <a:p>
            <a:endParaRPr lang="ru-RU" sz="1600" dirty="0" smtClean="0"/>
          </a:p>
          <a:p>
            <a:r>
              <a:rPr lang="ru-RU" sz="2400" dirty="0" smtClean="0"/>
              <a:t>Наличие необходимого оборудования и материалов.</a:t>
            </a:r>
          </a:p>
          <a:p>
            <a:endParaRPr lang="ru-RU" sz="1600" dirty="0" smtClean="0"/>
          </a:p>
          <a:p>
            <a:r>
              <a:rPr lang="ru-RU" sz="2400" dirty="0" smtClean="0"/>
              <a:t>Достаточно ли у тебя  умений, знаний, навыков для практической части проекта?</a:t>
            </a:r>
          </a:p>
          <a:p>
            <a:endParaRPr lang="ru-RU" sz="1600" dirty="0" smtClean="0"/>
          </a:p>
          <a:p>
            <a:r>
              <a:rPr lang="ru-RU" sz="2400" dirty="0" smtClean="0"/>
              <a:t>Сможешь ли ты выполнить намеченный проект самостоятельно?</a:t>
            </a:r>
          </a:p>
          <a:p>
            <a:endParaRPr lang="ru-RU" sz="1600" dirty="0" smtClean="0"/>
          </a:p>
          <a:p>
            <a:r>
              <a:rPr lang="ru-RU" sz="2400" dirty="0" smtClean="0"/>
              <a:t>Безопасен ли твой проект?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032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/>
              <a:t>Структура исследовательского проекта включает шесть этапов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3 этап.</a:t>
            </a:r>
          </a:p>
          <a:p>
            <a:pPr marL="0" indent="0">
              <a:buNone/>
            </a:pPr>
            <a:r>
              <a:rPr lang="ru-RU" sz="2400" dirty="0" smtClean="0"/>
              <a:t>Действия по осуществлению намеченного плана</a:t>
            </a:r>
          </a:p>
          <a:p>
            <a:pPr marL="0" indent="0">
              <a:buNone/>
            </a:pPr>
            <a:r>
              <a:rPr lang="ru-RU" sz="2400" dirty="0" smtClean="0"/>
              <a:t>Например,  после  получения и анализа теоретических сведений  необходимо разработать вопросы (тесты) для анкетирования одноклассников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800" u="sng" dirty="0" smtClean="0"/>
              <a:t>4 этап</a:t>
            </a:r>
          </a:p>
          <a:p>
            <a:pPr marL="0" indent="0">
              <a:buNone/>
            </a:pPr>
            <a:r>
              <a:rPr lang="ru-RU" sz="2400" dirty="0" smtClean="0"/>
              <a:t>Сбор информации (проведение исследования, изучение других источников информации для отбора необходимых сведений).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852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Проектная деятельность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b="1" dirty="0" smtClean="0"/>
              <a:t>Учебный проект</a:t>
            </a:r>
            <a:r>
              <a:rPr lang="ru-RU" dirty="0" smtClean="0"/>
              <a:t> – это комплекс поисковых, исследовательских, расчетных, графических и других видов работ, выполняемых учащимися самостоятельно с целью практического или теоретического решения значимой проблемы. </a:t>
            </a:r>
            <a:endParaRPr lang="ru-RU" sz="2400" dirty="0" smtClean="0"/>
          </a:p>
          <a:p>
            <a:pPr lvl="0"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8040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/>
              <a:t>Структура исследовательского проекта включает шесть этапов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5 этап.</a:t>
            </a:r>
          </a:p>
          <a:p>
            <a:r>
              <a:rPr lang="ru-RU" sz="2400" dirty="0"/>
              <a:t>Обработка информации с помощью выбранного метода </a:t>
            </a:r>
            <a:r>
              <a:rPr lang="ru-RU" sz="2400" dirty="0" smtClean="0"/>
              <a:t>исследования.</a:t>
            </a:r>
          </a:p>
          <a:p>
            <a:endParaRPr lang="ru-RU" sz="1600" dirty="0" smtClean="0"/>
          </a:p>
          <a:p>
            <a:r>
              <a:rPr lang="ru-RU" sz="2400" dirty="0" smtClean="0"/>
              <a:t>Описание </a:t>
            </a:r>
            <a:r>
              <a:rPr lang="ru-RU" sz="2400" dirty="0"/>
              <a:t>результата исследовательской </a:t>
            </a:r>
            <a:r>
              <a:rPr lang="ru-RU" sz="2400" dirty="0" smtClean="0"/>
              <a:t>работы. </a:t>
            </a:r>
          </a:p>
          <a:p>
            <a:endParaRPr lang="ru-RU" sz="1600" dirty="0" smtClean="0"/>
          </a:p>
          <a:p>
            <a:r>
              <a:rPr lang="ru-RU" sz="2400" dirty="0" smtClean="0"/>
              <a:t>При наличии необходимых знаний можно создать готовый продукт, например, создание собственной  компьютерной </a:t>
            </a:r>
            <a:r>
              <a:rPr lang="ru-RU" sz="2400" dirty="0" smtClean="0"/>
              <a:t>игры,  анимационного ролика, иллюстрирующего какой-либо процесс </a:t>
            </a:r>
            <a:r>
              <a:rPr lang="ru-RU" sz="2400" smtClean="0"/>
              <a:t>или интерактивного теста</a:t>
            </a:r>
            <a:endParaRPr lang="ru-RU" sz="2400" dirty="0" smtClean="0"/>
          </a:p>
          <a:p>
            <a:endParaRPr lang="ru-RU" sz="1600" dirty="0" smtClean="0"/>
          </a:p>
          <a:p>
            <a:r>
              <a:rPr lang="ru-RU" sz="2400" dirty="0" smtClean="0"/>
              <a:t>Формулирование выводов и заключения (что выяснил, узнал нового, подтвердилась ли гипотеза)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30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/>
              <a:t>Структура исследовательского проекта включает шесть этапов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6 этап.</a:t>
            </a:r>
          </a:p>
          <a:p>
            <a:pPr marL="0" indent="0">
              <a:buNone/>
            </a:pPr>
            <a:r>
              <a:rPr lang="ru-RU" sz="2400" dirty="0" smtClean="0"/>
              <a:t>Презентация, </a:t>
            </a:r>
            <a:r>
              <a:rPr lang="ru-RU" sz="2400" dirty="0" err="1" smtClean="0"/>
              <a:t>самопрезентация</a:t>
            </a:r>
            <a:r>
              <a:rPr lang="ru-RU" sz="2400" dirty="0" smtClean="0"/>
              <a:t>, защита проекта.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400" dirty="0" smtClean="0"/>
              <a:t>Перед тобой возникнут две проблемы: содержание и регламент</a:t>
            </a:r>
          </a:p>
          <a:p>
            <a:pPr marL="0" indent="0">
              <a:buNone/>
            </a:pPr>
            <a:r>
              <a:rPr lang="ru-RU" sz="2400" dirty="0" smtClean="0"/>
              <a:t>За 7 – 10 мин надо коротко, логично и ясно изложить самое главное по содержанию проект. Текст презентации лучше написать                                                                                                                                                                                                                                                                                в виде тезисов</a:t>
            </a:r>
            <a:endParaRPr lang="ru-RU" sz="24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0871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Критерии оценивания презентации и защиты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 smtClean="0"/>
              <a:t>Оригинальность и осмысленность презентации.</a:t>
            </a:r>
          </a:p>
          <a:p>
            <a:endParaRPr lang="ru-RU" sz="1600" dirty="0" smtClean="0"/>
          </a:p>
          <a:p>
            <a:r>
              <a:rPr lang="ru-RU" sz="2400" dirty="0" smtClean="0"/>
              <a:t>Логика исследования, самостоятельность исполнения.</a:t>
            </a:r>
          </a:p>
          <a:p>
            <a:endParaRPr lang="ru-RU" sz="1600" dirty="0" smtClean="0"/>
          </a:p>
          <a:p>
            <a:r>
              <a:rPr lang="ru-RU" sz="2400" dirty="0" smtClean="0"/>
              <a:t>Оформление результатов исследования.</a:t>
            </a:r>
          </a:p>
          <a:p>
            <a:endParaRPr lang="ru-RU" sz="1600" dirty="0" smtClean="0"/>
          </a:p>
          <a:p>
            <a:r>
              <a:rPr lang="ru-RU" sz="2400" dirty="0" smtClean="0"/>
              <a:t>Демонстрация достигнутых результатов, приобретенных знаний и опыта.</a:t>
            </a:r>
          </a:p>
          <a:p>
            <a:endParaRPr lang="ru-RU" sz="1600" dirty="0" smtClean="0"/>
          </a:p>
          <a:p>
            <a:r>
              <a:rPr lang="ru-RU" sz="2400" dirty="0" smtClean="0"/>
              <a:t>Коммуникабельность автора.</a:t>
            </a:r>
          </a:p>
          <a:p>
            <a:endParaRPr lang="ru-RU" sz="1600" dirty="0" smtClean="0"/>
          </a:p>
          <a:p>
            <a:r>
              <a:rPr lang="ru-RU" sz="2400" dirty="0" smtClean="0"/>
              <a:t>Практическое применение результатов исследования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93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Виды презентации проектов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r>
              <a:rPr lang="ru-RU" dirty="0" smtClean="0"/>
              <a:t>Деловая игра</a:t>
            </a:r>
          </a:p>
          <a:p>
            <a:r>
              <a:rPr lang="ru-RU" dirty="0" smtClean="0"/>
              <a:t>Ролевая игра</a:t>
            </a:r>
          </a:p>
          <a:p>
            <a:r>
              <a:rPr lang="ru-RU" dirty="0" smtClean="0"/>
              <a:t>Демонстрация видеофильмов</a:t>
            </a:r>
          </a:p>
          <a:p>
            <a:r>
              <a:rPr lang="ru-RU" dirty="0" smtClean="0"/>
              <a:t>Игра с залом</a:t>
            </a:r>
          </a:p>
          <a:p>
            <a:r>
              <a:rPr lang="ru-RU" dirty="0" smtClean="0"/>
              <a:t>Инсценировка</a:t>
            </a:r>
          </a:p>
          <a:p>
            <a:r>
              <a:rPr lang="ru-RU" dirty="0" smtClean="0"/>
              <a:t>Конференция</a:t>
            </a:r>
          </a:p>
          <a:p>
            <a:r>
              <a:rPr lang="ru-RU" dirty="0" smtClean="0"/>
              <a:t>Научный доклад</a:t>
            </a:r>
          </a:p>
          <a:p>
            <a:r>
              <a:rPr lang="ru-RU" dirty="0" smtClean="0"/>
              <a:t>Экскурсия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Путешествие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r>
              <a:rPr lang="ru-RU" dirty="0" smtClean="0"/>
              <a:t>Диалог персонажей</a:t>
            </a:r>
          </a:p>
          <a:p>
            <a:r>
              <a:rPr lang="ru-RU" dirty="0" smtClean="0"/>
              <a:t>Защита на ученом совете</a:t>
            </a:r>
          </a:p>
          <a:p>
            <a:r>
              <a:rPr lang="ru-RU" dirty="0" smtClean="0"/>
              <a:t>Телепередача</a:t>
            </a:r>
          </a:p>
          <a:p>
            <a:r>
              <a:rPr lang="ru-RU" dirty="0" smtClean="0"/>
              <a:t>Спектакль</a:t>
            </a:r>
          </a:p>
          <a:p>
            <a:r>
              <a:rPr lang="ru-RU" dirty="0" smtClean="0"/>
              <a:t>Соревнование</a:t>
            </a:r>
          </a:p>
          <a:p>
            <a:r>
              <a:rPr lang="ru-RU" dirty="0" smtClean="0"/>
              <a:t>Пресс-конференция</a:t>
            </a:r>
          </a:p>
          <a:p>
            <a:r>
              <a:rPr lang="ru-RU" dirty="0" smtClean="0"/>
              <a:t>Отчет научно-исследовательской экспедиции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/>
          <a:lstStyle/>
          <a:p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УДАЧИ!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038600" cy="4038600"/>
          </a:xfrm>
          <a:prstGeom prst="rect">
            <a:avLst/>
          </a:prstGeom>
          <a:noFill/>
          <a:ln w="44450" cmpd="tri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9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 smtClean="0"/>
              <a:t>Исследовательский проект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ru-RU" dirty="0" smtClean="0"/>
              <a:t>Проект предполагает формулирование проблемы, гипотезы и проведения исследования для ее доказательства или опровержения, чтобы выбрать правильный путь ее решения</a:t>
            </a:r>
          </a:p>
          <a:p>
            <a:pPr lvl="0"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0220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Словарь исследовательского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800" dirty="0" smtClean="0">
                <a:hlinkClick r:id="rId3" action="ppaction://hlinksldjump"/>
              </a:rPr>
              <a:t>Гипотеза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Защита проекта</a:t>
            </a:r>
            <a:endParaRPr lang="ru-RU" sz="2800" dirty="0" smtClean="0"/>
          </a:p>
          <a:p>
            <a:r>
              <a:rPr lang="ru-RU" sz="2800" dirty="0" smtClean="0">
                <a:hlinkClick r:id="rId5" action="ppaction://hlinksldjump"/>
              </a:rPr>
              <a:t>Исследование</a:t>
            </a:r>
            <a:endParaRPr lang="ru-RU" sz="2800" dirty="0" smtClean="0"/>
          </a:p>
          <a:p>
            <a:r>
              <a:rPr lang="ru-RU" sz="2800" dirty="0" smtClean="0">
                <a:hlinkClick r:id="rId6" action="ppaction://hlinksldjump"/>
              </a:rPr>
              <a:t>Оформление проекта</a:t>
            </a:r>
            <a:endParaRPr lang="ru-RU" sz="2800" dirty="0" smtClean="0"/>
          </a:p>
          <a:p>
            <a:r>
              <a:rPr lang="ru-RU" sz="2800" dirty="0" smtClean="0">
                <a:hlinkClick r:id="rId7" action="ppaction://hlinksldjump"/>
              </a:rPr>
              <a:t>Презентация проекта</a:t>
            </a:r>
            <a:endParaRPr lang="ru-RU" sz="2800" dirty="0" smtClean="0"/>
          </a:p>
          <a:p>
            <a:r>
              <a:rPr lang="ru-RU" sz="2800" dirty="0" smtClean="0">
                <a:hlinkClick r:id="rId8" action="ppaction://hlinksldjump"/>
              </a:rPr>
              <a:t>Проблема исследования</a:t>
            </a:r>
            <a:endParaRPr lang="ru-RU" sz="2800" dirty="0" smtClean="0"/>
          </a:p>
          <a:p>
            <a:r>
              <a:rPr lang="ru-RU" sz="2800" dirty="0" smtClean="0">
                <a:hlinkClick r:id="rId9" action="ppaction://hlinksldjump"/>
              </a:rPr>
              <a:t>Проектирование</a:t>
            </a:r>
            <a:endParaRPr lang="ru-RU" sz="2800" dirty="0" smtClean="0"/>
          </a:p>
          <a:p>
            <a:r>
              <a:rPr lang="ru-RU" sz="2800" dirty="0" smtClean="0">
                <a:hlinkClick r:id="rId10" action="ppaction://hlinksldjump"/>
              </a:rPr>
              <a:t>Проектный продукт</a:t>
            </a:r>
            <a:endParaRPr lang="ru-RU" sz="2800" dirty="0" smtClean="0"/>
          </a:p>
          <a:p>
            <a:r>
              <a:rPr lang="ru-RU" sz="2800" dirty="0" err="1" smtClean="0">
                <a:hlinkClick r:id="rId11" action="ppaction://hlinksldjump"/>
              </a:rPr>
              <a:t>Самопрезентация</a:t>
            </a:r>
            <a:endParaRPr lang="ru-RU" sz="2800" dirty="0" smtClean="0"/>
          </a:p>
          <a:p>
            <a:r>
              <a:rPr lang="ru-RU" sz="2800" dirty="0" smtClean="0">
                <a:hlinkClick r:id="rId12" action="ppaction://hlinksldjump"/>
              </a:rPr>
              <a:t>Цель</a:t>
            </a:r>
            <a:endParaRPr lang="ru-RU" sz="2800" dirty="0"/>
          </a:p>
        </p:txBody>
      </p:sp>
      <p:pic>
        <p:nvPicPr>
          <p:cNvPr id="11267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090510"/>
            <a:ext cx="885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Гипотеза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91" y="1700808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Гипотеза – это суждение автора, его предположение, которое выдвигается как путь решения проблемы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62" y="4030633"/>
            <a:ext cx="1937475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Защита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462" y="1844824"/>
            <a:ext cx="8229600" cy="467255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Защита проекта – убеждение в доказательности выводов и выборе пути решения проблемы 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766168"/>
            <a:ext cx="2844000" cy="209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9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Исследование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Исследование – это отбор и изучение информации, проведение опытов, экспериментов, наблюдений, а также формулирование выводов по результатам исследования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014000"/>
            <a:ext cx="2844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9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Оформление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Оформление проекта – описание основных этапов работы, собранной информации, проведенных экспериментов и наблюдений, выводов и перспектив реализации проекта.</a:t>
            </a:r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014000"/>
            <a:ext cx="2844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4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Презентация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Презентация проекта – это представление найденного способа решения исходной проблемы и созданного продукта</a:t>
            </a:r>
            <a:endParaRPr lang="ru-RU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7" y="4191001"/>
            <a:ext cx="2844000" cy="26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155"/>
            <a:ext cx="1403647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0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691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Тема30</vt:lpstr>
      <vt:lpstr>Исследовательский ученический проект</vt:lpstr>
      <vt:lpstr>Проектная деятельность</vt:lpstr>
      <vt:lpstr>Исследовательский проект</vt:lpstr>
      <vt:lpstr>Словарь исследовательского проекта</vt:lpstr>
      <vt:lpstr>Гипотеза</vt:lpstr>
      <vt:lpstr>Защита проекта</vt:lpstr>
      <vt:lpstr>Исследование</vt:lpstr>
      <vt:lpstr>Оформление проекта</vt:lpstr>
      <vt:lpstr>Презентация проекта</vt:lpstr>
      <vt:lpstr>Проблема исследования</vt:lpstr>
      <vt:lpstr>Проектирование</vt:lpstr>
      <vt:lpstr>Проектный продукт</vt:lpstr>
      <vt:lpstr>Самопрезентация</vt:lpstr>
      <vt:lpstr>Цель</vt:lpstr>
      <vt:lpstr>Структура исследовательского проекта включает шесть этапов</vt:lpstr>
      <vt:lpstr>Выбирая тему проекта,  ответь на вопросы </vt:lpstr>
      <vt:lpstr>Структура исследовательского проекта включает шесть этапов</vt:lpstr>
      <vt:lpstr>О чем необходимо подумать  при планировании проекта</vt:lpstr>
      <vt:lpstr>Структура исследовательского проекта включает шесть этапов</vt:lpstr>
      <vt:lpstr>Структура исследовательского проекта включает шесть этапов</vt:lpstr>
      <vt:lpstr>Структура исследовательского проекта включает шесть этапов</vt:lpstr>
      <vt:lpstr>Критерии оценивания презентации и защиты проекта</vt:lpstr>
      <vt:lpstr>Виды презентации проектов</vt:lpstr>
      <vt:lpstr>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Андрей</cp:lastModifiedBy>
  <cp:revision>44</cp:revision>
  <dcterms:created xsi:type="dcterms:W3CDTF">2017-10-24T22:49:47Z</dcterms:created>
  <dcterms:modified xsi:type="dcterms:W3CDTF">2017-12-13T15:59:20Z</dcterms:modified>
</cp:coreProperties>
</file>